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73152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0"/>
  </p:normalViewPr>
  <p:slideViewPr>
    <p:cSldViewPr snapToGrid="0" snapToObjects="1">
      <p:cViewPr varScale="1">
        <p:scale>
          <a:sx n="149" d="100"/>
          <a:sy n="149" d="100"/>
        </p:scale>
        <p:origin x="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748242"/>
            <a:ext cx="5486400" cy="1591733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401359"/>
            <a:ext cx="5486400" cy="1103841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487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51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243417"/>
            <a:ext cx="1577340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243417"/>
            <a:ext cx="4640580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53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428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139826"/>
            <a:ext cx="6309360" cy="1901825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3059642"/>
            <a:ext cx="6309360" cy="1000125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86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217083"/>
            <a:ext cx="310896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217083"/>
            <a:ext cx="310896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583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43417"/>
            <a:ext cx="630936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3" y="1120775"/>
            <a:ext cx="3094672" cy="549275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3" y="1670050"/>
            <a:ext cx="3094672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120775"/>
            <a:ext cx="3109913" cy="549275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1670050"/>
            <a:ext cx="3109913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85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623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81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04800"/>
            <a:ext cx="2359342" cy="106680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658284"/>
            <a:ext cx="3703320" cy="3249083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371600"/>
            <a:ext cx="2359342" cy="2541059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89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04800"/>
            <a:ext cx="2359342" cy="106680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658284"/>
            <a:ext cx="3703320" cy="3249083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371600"/>
            <a:ext cx="2359342" cy="2541059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171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243417"/>
            <a:ext cx="630936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217083"/>
            <a:ext cx="630936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4237567"/>
            <a:ext cx="164592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317E7F-394F-7B40-BB13-73A0A6A390A6}" type="datetimeFigureOut">
              <a:rPr lang="en-US" smtClean="0"/>
              <a:t>8/4/22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4237567"/>
            <a:ext cx="246888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4237567"/>
            <a:ext cx="164592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5B9AD-B8EE-8E48-9F04-EA69721BF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713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9991586-A803-6047-8E69-72F16CDB5DD3}"/>
              </a:ext>
            </a:extLst>
          </p:cNvPr>
          <p:cNvSpPr/>
          <p:nvPr/>
        </p:nvSpPr>
        <p:spPr>
          <a:xfrm>
            <a:off x="256032" y="749965"/>
            <a:ext cx="137160" cy="941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00A8820-F4D5-3F49-8583-43439DEF92AB}"/>
              </a:ext>
            </a:extLst>
          </p:cNvPr>
          <p:cNvGrpSpPr/>
          <p:nvPr/>
        </p:nvGrpSpPr>
        <p:grpSpPr>
          <a:xfrm>
            <a:off x="109728" y="-178151"/>
            <a:ext cx="7233662" cy="4710628"/>
            <a:chOff x="109728" y="-178151"/>
            <a:chExt cx="7233662" cy="471062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47A84C0-2B37-2741-A75D-18A8A45BF92C}"/>
                </a:ext>
              </a:extLst>
            </p:cNvPr>
            <p:cNvGrpSpPr/>
            <p:nvPr/>
          </p:nvGrpSpPr>
          <p:grpSpPr>
            <a:xfrm>
              <a:off x="109728" y="-178151"/>
              <a:ext cx="7233662" cy="4710628"/>
              <a:chOff x="18288" y="-150719"/>
              <a:chExt cx="7233662" cy="4710628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0F76B46-220A-FC4B-968F-411570856DF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1774"/>
              <a:stretch/>
            </p:blipFill>
            <p:spPr>
              <a:xfrm>
                <a:off x="20096" y="-150719"/>
                <a:ext cx="7185376" cy="2743200"/>
              </a:xfrm>
              <a:prstGeom prst="rect">
                <a:avLst/>
              </a:prstGeom>
            </p:spPr>
          </p:pic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1FCDAB29-6250-9B4F-80D9-196CD1503924}"/>
                  </a:ext>
                </a:extLst>
              </p:cNvPr>
              <p:cNvGrpSpPr/>
              <p:nvPr/>
            </p:nvGrpSpPr>
            <p:grpSpPr>
              <a:xfrm>
                <a:off x="18288" y="2118293"/>
                <a:ext cx="7233662" cy="2441616"/>
                <a:chOff x="18288" y="2118293"/>
                <a:chExt cx="7233662" cy="2441616"/>
              </a:xfrm>
            </p:grpSpPr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47BB96D3-A613-B848-8ED7-234FF6E037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-413" t="10273" r="46292" b="81105"/>
                <a:stretch/>
              </p:blipFill>
              <p:spPr>
                <a:xfrm>
                  <a:off x="45720" y="2118293"/>
                  <a:ext cx="3959051" cy="236537"/>
                </a:xfrm>
                <a:prstGeom prst="rect">
                  <a:avLst/>
                </a:prstGeom>
              </p:spPr>
            </p:pic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4CABB7D7-58DD-5A4D-9628-C652D89EE2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0306" t="6852" r="14173" b="86922"/>
                <a:stretch/>
              </p:blipFill>
              <p:spPr>
                <a:xfrm>
                  <a:off x="5099137" y="2201447"/>
                  <a:ext cx="1135464" cy="170820"/>
                </a:xfrm>
                <a:prstGeom prst="rect">
                  <a:avLst/>
                </a:prstGeom>
              </p:spPr>
            </p:pic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B41D8E8B-99CB-944C-BA2C-856D59C41AF2}"/>
                    </a:ext>
                  </a:extLst>
                </p:cNvPr>
                <p:cNvGrpSpPr/>
                <p:nvPr/>
              </p:nvGrpSpPr>
              <p:grpSpPr>
                <a:xfrm>
                  <a:off x="18288" y="2286001"/>
                  <a:ext cx="3639312" cy="2228630"/>
                  <a:chOff x="-11902" y="2368063"/>
                  <a:chExt cx="3681330" cy="2155270"/>
                </a:xfrm>
              </p:grpSpPr>
              <p:pic>
                <p:nvPicPr>
                  <p:cNvPr id="5" name="Picture 4">
                    <a:extLst>
                      <a:ext uri="{FF2B5EF4-FFF2-40B4-BE49-F238E27FC236}">
                        <a16:creationId xmlns:a16="http://schemas.microsoft.com/office/drawing/2014/main" id="{194F2346-54A0-6B45-9954-702872D3D61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/>
                  <a:srcRect t="19781" r="50663"/>
                  <a:stretch/>
                </p:blipFill>
                <p:spPr>
                  <a:xfrm>
                    <a:off x="0" y="2368063"/>
                    <a:ext cx="3669428" cy="2155270"/>
                  </a:xfrm>
                  <a:prstGeom prst="rect">
                    <a:avLst/>
                  </a:prstGeom>
                </p:spPr>
              </p:pic>
              <p:sp>
                <p:nvSpPr>
                  <p:cNvPr id="12" name="Rectangle 11">
                    <a:extLst>
                      <a:ext uri="{FF2B5EF4-FFF2-40B4-BE49-F238E27FC236}">
                        <a16:creationId xmlns:a16="http://schemas.microsoft.com/office/drawing/2014/main" id="{58115FBB-421B-7C47-B49B-A8BE73A1543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2031028" y="3887881"/>
                    <a:ext cx="137160" cy="94183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44B20F65-28C4-6346-97B5-3F67854BF133}"/>
                      </a:ext>
                    </a:extLst>
                  </p:cNvPr>
                  <p:cNvSpPr/>
                  <p:nvPr/>
                </p:nvSpPr>
                <p:spPr>
                  <a:xfrm>
                    <a:off x="-11902" y="2961183"/>
                    <a:ext cx="137160" cy="94183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B0785A67-8955-B843-8C0D-9199052978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50754" t="22577" r="1099"/>
                <a:stretch/>
              </p:blipFill>
              <p:spPr>
                <a:xfrm>
                  <a:off x="3671124" y="2373118"/>
                  <a:ext cx="3580826" cy="2186791"/>
                </a:xfrm>
                <a:prstGeom prst="rect">
                  <a:avLst/>
                </a:prstGeom>
              </p:spPr>
            </p:pic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AD4AD29B-B383-6F49-8C9B-FF68D90BF535}"/>
                    </a:ext>
                  </a:extLst>
                </p:cNvPr>
                <p:cNvSpPr/>
                <p:nvPr/>
              </p:nvSpPr>
              <p:spPr>
                <a:xfrm rot="5400000">
                  <a:off x="5501473" y="3944494"/>
                  <a:ext cx="137160" cy="9418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1AFE1DD-376E-4D43-895B-4BBEA7C2FD1B}"/>
                </a:ext>
              </a:extLst>
            </p:cNvPr>
            <p:cNvSpPr/>
            <p:nvPr/>
          </p:nvSpPr>
          <p:spPr>
            <a:xfrm>
              <a:off x="324612" y="749965"/>
              <a:ext cx="135594" cy="973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E7F39643-0C62-8645-B63B-15BCEB6E2002}"/>
              </a:ext>
            </a:extLst>
          </p:cNvPr>
          <p:cNvSpPr txBox="1"/>
          <p:nvPr/>
        </p:nvSpPr>
        <p:spPr>
          <a:xfrm rot="16200000">
            <a:off x="-226913" y="2061239"/>
            <a:ext cx="6367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Latitude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4EAFE1-D818-4C4A-871C-FBFDAA7F3608}"/>
              </a:ext>
            </a:extLst>
          </p:cNvPr>
          <p:cNvSpPr txBox="1"/>
          <p:nvPr/>
        </p:nvSpPr>
        <p:spPr>
          <a:xfrm>
            <a:off x="3558660" y="4271300"/>
            <a:ext cx="7425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Longitude</a:t>
            </a:r>
          </a:p>
        </p:txBody>
      </p:sp>
    </p:spTree>
    <p:extLst>
      <p:ext uri="{BB962C8B-B14F-4D97-AF65-F5344CB8AC3E}">
        <p14:creationId xmlns:p14="http://schemas.microsoft.com/office/powerpoint/2010/main" val="3676911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Wall, Christopher</dc:creator>
  <cp:lastModifiedBy>Wall, Christopher</cp:lastModifiedBy>
  <cp:revision>2</cp:revision>
  <dcterms:created xsi:type="dcterms:W3CDTF">2022-08-04T22:25:27Z</dcterms:created>
  <dcterms:modified xsi:type="dcterms:W3CDTF">2022-08-04T22:42:36Z</dcterms:modified>
</cp:coreProperties>
</file>

<file path=docProps/thumbnail.jpeg>
</file>